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9" r:id="rId4"/>
    <p:sldId id="278" r:id="rId5"/>
    <p:sldId id="273" r:id="rId6"/>
    <p:sldId id="274" r:id="rId7"/>
    <p:sldId id="275" r:id="rId8"/>
    <p:sldId id="276" r:id="rId9"/>
    <p:sldId id="277" r:id="rId10"/>
    <p:sldId id="279" r:id="rId11"/>
    <p:sldId id="280" r:id="rId12"/>
    <p:sldId id="258" r:id="rId13"/>
    <p:sldId id="28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A5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-1350" y="-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2" descr="C:\Users\Administrator\Desktop\新品上市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2666999" y="-2667000"/>
            <a:ext cx="6857999" cy="12192001"/>
          </a:xfrm>
          <a:prstGeom prst="rect">
            <a:avLst/>
          </a:prstGeom>
          <a:solidFill>
            <a:srgbClr val="68A5A2"/>
          </a:solidFill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品上市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66999" y="-2667000"/>
            <a:ext cx="6857999" cy="1219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718558" y="2692732"/>
            <a:ext cx="475488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>
                <a:solidFill>
                  <a:srgbClr val="68A5A2"/>
                </a:solidFill>
                <a:latin typeface="Times New Roman" panose="02020603050405020304"/>
                <a:ea typeface="方正清刻本悦宋简体"/>
                <a:sym typeface="Times New Roman" panose="02020603050405020304"/>
              </a:rPr>
              <a:t>考研经验</a:t>
            </a:r>
            <a:r>
              <a:rPr lang="zh-CN" altLang="en-US" sz="6000" dirty="0">
                <a:solidFill>
                  <a:srgbClr val="68A5A2"/>
                </a:solidFill>
                <a:latin typeface="Times New Roman" panose="02020603050405020304"/>
                <a:ea typeface="方正清刻本悦宋简体"/>
                <a:sym typeface="Times New Roman" panose="02020603050405020304"/>
              </a:rPr>
              <a:t>分享</a:t>
            </a:r>
            <a:endParaRPr lang="zh-CN" altLang="en-US" sz="6000" dirty="0">
              <a:solidFill>
                <a:srgbClr val="68A5A2"/>
              </a:solidFill>
              <a:latin typeface="Times New Roman" panose="02020603050405020304"/>
              <a:ea typeface="方正清刻本悦宋简体"/>
              <a:sym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16685" y="1073150"/>
            <a:ext cx="84321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时间点：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1. 9</a:t>
            </a:r>
            <a:r>
              <a:rPr lang="zh-CN" altLang="en-US"/>
              <a:t>月份预报名</a:t>
            </a:r>
            <a:r>
              <a:rPr lang="en-US" altLang="zh-CN"/>
              <a:t>(10</a:t>
            </a:r>
            <a:r>
              <a:rPr lang="zh-CN" altLang="en-US"/>
              <a:t>月份正式报名</a:t>
            </a:r>
            <a:r>
              <a:rPr lang="en-US" altLang="zh-CN"/>
              <a:t>)</a:t>
            </a:r>
            <a:r>
              <a:rPr lang="zh-CN" altLang="en-US"/>
              <a:t>，网上确认</a:t>
            </a:r>
            <a:r>
              <a:rPr lang="en-US" altLang="zh-CN"/>
              <a:t>-</a:t>
            </a:r>
            <a:r>
              <a:rPr lang="zh-CN" altLang="en-US"/>
              <a:t>研招网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关注报考学校院校的研招网，查看信息。</a:t>
            </a:r>
            <a:r>
              <a:rPr lang="en-US" altLang="zh-CN"/>
              <a:t>2</a:t>
            </a:r>
            <a:r>
              <a:rPr lang="zh-CN" altLang="en-US"/>
              <a:t>月份出初试成绩，</a:t>
            </a:r>
            <a:r>
              <a:rPr lang="en-US" altLang="zh-CN"/>
              <a:t>3</a:t>
            </a:r>
            <a:r>
              <a:rPr lang="zh-CN" altLang="en-US"/>
              <a:t>月</a:t>
            </a:r>
            <a:r>
              <a:rPr lang="en-US" altLang="zh-CN"/>
              <a:t>19</a:t>
            </a:r>
            <a:r>
              <a:rPr lang="zh-CN" altLang="en-US"/>
              <a:t>号晚上</a:t>
            </a:r>
            <a:r>
              <a:rPr lang="en-US" altLang="zh-CN"/>
              <a:t>10:00</a:t>
            </a:r>
            <a:r>
              <a:rPr lang="zh-CN" altLang="en-US"/>
              <a:t>出复试名单</a:t>
            </a:r>
            <a:r>
              <a:rPr lang="en-US" altLang="zh-CN"/>
              <a:t>(</a:t>
            </a:r>
            <a:r>
              <a:rPr lang="zh-CN" altLang="en-US"/>
              <a:t>前面出的分数线没啥用</a:t>
            </a:r>
            <a:r>
              <a:rPr lang="en-US" altLang="zh-CN"/>
              <a:t>)</a:t>
            </a:r>
            <a:r>
              <a:rPr lang="zh-CN" altLang="en-US"/>
              <a:t>，</a:t>
            </a:r>
            <a:r>
              <a:rPr lang="en-US" altLang="zh-CN"/>
              <a:t>3</a:t>
            </a:r>
            <a:r>
              <a:rPr lang="zh-CN" altLang="en-US"/>
              <a:t>月</a:t>
            </a:r>
            <a:r>
              <a:rPr lang="en-US" altLang="zh-CN"/>
              <a:t>24</a:t>
            </a:r>
            <a:r>
              <a:rPr lang="zh-CN" altLang="en-US"/>
              <a:t>号</a:t>
            </a:r>
            <a:r>
              <a:rPr lang="en-US" altLang="zh-CN"/>
              <a:t>-26</a:t>
            </a:r>
            <a:r>
              <a:rPr lang="zh-CN" altLang="en-US"/>
              <a:t>复试，</a:t>
            </a:r>
            <a:r>
              <a:rPr lang="en-US" altLang="zh-CN"/>
              <a:t>29</a:t>
            </a:r>
            <a:r>
              <a:rPr lang="zh-CN" altLang="en-US"/>
              <a:t>号出</a:t>
            </a:r>
            <a:r>
              <a:rPr lang="zh-CN" altLang="en-US"/>
              <a:t>结果。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66850" y="3034030"/>
            <a:ext cx="844423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需要准备的</a:t>
            </a:r>
            <a:r>
              <a:rPr lang="zh-CN" altLang="en-US"/>
              <a:t>东西：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份用于复试的</a:t>
            </a:r>
            <a:r>
              <a:rPr lang="zh-CN" altLang="en-US"/>
              <a:t>简历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如果要考机试的话，提前准备机试是很重要的，最好考完初试休息个一个星期就开始做题，强度就可以没那么高。https://programmercarl.com/就跟着这个网站做第一轮题就</a:t>
            </a:r>
            <a:r>
              <a:rPr lang="en-US" altLang="zh-CN"/>
              <a:t>ok</a:t>
            </a:r>
            <a:r>
              <a:rPr lang="zh-CN" altLang="en-US"/>
              <a:t>了，还有一个专门用来计算机考研的网站叫</a:t>
            </a:r>
            <a:r>
              <a:rPr lang="en-US" altLang="zh-CN"/>
              <a:t>N</a:t>
            </a:r>
            <a:r>
              <a:rPr lang="zh-CN" altLang="en-US"/>
              <a:t>诺，不过我发现的时候已经是在机试准备阶段了，可以看看上面有没有什么好的资源，至少上面有各院校的机试</a:t>
            </a:r>
            <a:r>
              <a:rPr lang="zh-CN" altLang="en-US"/>
              <a:t>真题。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Administrator\Desktop\新品上市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2666999" y="-2667000"/>
            <a:ext cx="6857999" cy="12192001"/>
          </a:xfrm>
          <a:prstGeom prst="rect">
            <a:avLst/>
          </a:prstGeom>
          <a:solidFill>
            <a:srgbClr val="68A5A2"/>
          </a:solidFill>
        </p:spPr>
      </p:pic>
      <p:sp>
        <p:nvSpPr>
          <p:cNvPr id="2" name="矩形 1"/>
          <p:cNvSpPr/>
          <p:nvPr/>
        </p:nvSpPr>
        <p:spPr>
          <a:xfrm>
            <a:off x="3535045" y="1208405"/>
            <a:ext cx="476123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  <a:alpha val="100000"/>
                      </a:schemeClr>
                    </a:gs>
                  </a:gsLst>
                  <a:lin ang="2700000" scaled="0"/>
                </a:gradFill>
                <a:effectLst/>
              </a:rPr>
              <a:t>心态和自律</a:t>
            </a:r>
            <a:endParaRPr lang="zh-CN" altLang="en-US" sz="72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  <a:alpha val="100000"/>
                    </a:schemeClr>
                  </a:gs>
                </a:gsLst>
                <a:lin ang="2700000" scaled="0"/>
              </a:gra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52930" y="2407285"/>
            <a:ext cx="868489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不要精神内耗，不要急，不要和别人比</a:t>
            </a:r>
            <a:r>
              <a:rPr lang="zh-CN" altLang="en-US"/>
              <a:t>进度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相比于效率低下的</a:t>
            </a:r>
            <a:r>
              <a:rPr lang="en-US" altLang="zh-CN"/>
              <a:t>8-10</a:t>
            </a:r>
            <a:r>
              <a:rPr lang="zh-CN" altLang="en-US"/>
              <a:t>小时连轴转，可以选择效率高的</a:t>
            </a:r>
            <a:r>
              <a:rPr lang="en-US" altLang="zh-CN"/>
              <a:t>6-8</a:t>
            </a:r>
            <a:r>
              <a:rPr lang="zh-CN" altLang="en-US"/>
              <a:t>小时</a:t>
            </a:r>
            <a:endParaRPr lang="zh-CN" altLang="en-US"/>
          </a:p>
          <a:p>
            <a:r>
              <a:rPr lang="zh-CN" altLang="en-US"/>
              <a:t>空余时间休闲，尽量不要刷短视频，不要看小说</a:t>
            </a:r>
            <a:r>
              <a:rPr lang="en-US" altLang="zh-CN"/>
              <a:t>(</a:t>
            </a:r>
            <a:r>
              <a:rPr lang="zh-CN" altLang="en-US"/>
              <a:t>动漫可以</a:t>
            </a:r>
            <a:r>
              <a:rPr lang="en-US" altLang="zh-CN"/>
              <a:t>)</a:t>
            </a:r>
            <a:r>
              <a:rPr lang="zh-CN" altLang="en-US"/>
              <a:t>，不要看电视剧</a:t>
            </a:r>
            <a:r>
              <a:rPr lang="en-US" altLang="zh-CN"/>
              <a:t>(</a:t>
            </a:r>
            <a:r>
              <a:rPr lang="zh-CN" altLang="en-US"/>
              <a:t>电影可以</a:t>
            </a:r>
            <a:r>
              <a:rPr lang="en-US" altLang="zh-CN"/>
              <a:t>)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不要玩游戏，如王者、吃鸡一类的需要团队配合的容易破防的游戏，赢了会想开下一把，输了也没心情学习了</a:t>
            </a:r>
            <a:r>
              <a:rPr lang="en-US" altLang="zh-CN"/>
              <a:t>(</a:t>
            </a:r>
            <a:r>
              <a:rPr lang="zh-CN" altLang="en-US"/>
              <a:t>原神、崩铁可以</a:t>
            </a:r>
            <a:r>
              <a:rPr lang="en-US" altLang="zh-CN"/>
              <a:t>)</a:t>
            </a:r>
            <a:r>
              <a:rPr lang="zh-CN" altLang="en-US"/>
              <a:t>，可以尝试听音乐、看正经的书、跑跑步、运动运动，强烈推荐跑步，可以换来一个健康的身体支撑学习，如果心情不好还能发泄</a:t>
            </a:r>
            <a:r>
              <a:rPr lang="zh-CN" altLang="en-US"/>
              <a:t>一下。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作息尽量规律，养成</a:t>
            </a:r>
            <a:r>
              <a:rPr lang="en-US" altLang="zh-CN"/>
              <a:t>8</a:t>
            </a:r>
            <a:r>
              <a:rPr lang="zh-CN" altLang="en-US"/>
              <a:t>点半起床，</a:t>
            </a:r>
            <a:r>
              <a:rPr lang="en-US" altLang="zh-CN"/>
              <a:t>12</a:t>
            </a:r>
            <a:r>
              <a:rPr lang="zh-CN" altLang="en-US"/>
              <a:t>点睡觉的良好作息，</a:t>
            </a:r>
            <a:r>
              <a:rPr lang="en-US" altLang="zh-CN"/>
              <a:t>10</a:t>
            </a:r>
            <a:r>
              <a:rPr lang="zh-CN" altLang="en-US"/>
              <a:t>月以后最好起的能再早一点，睡的也再早一点，可以跟室友协商一下，然后买了眼罩耳塞之类的。如果实在不行，建议租房子。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品上市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2666999" y="-2667000"/>
            <a:ext cx="6857999" cy="1219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7885cd3695ed0f6024020d53975d2bad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41115" y="643255"/>
            <a:ext cx="4058285" cy="5538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品上市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2666999" y="-2667000"/>
            <a:ext cx="6857999" cy="1219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8870" y="4627880"/>
            <a:ext cx="9799320" cy="6724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22780" y="2078355"/>
            <a:ext cx="77330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（</a:t>
            </a:r>
            <a:r>
              <a:rPr lang="en-US" altLang="zh-CN" sz="2400"/>
              <a:t>101</a:t>
            </a:r>
            <a:r>
              <a:rPr lang="zh-CN" altLang="en-US" sz="2400"/>
              <a:t>）思想政治理论：</a:t>
            </a:r>
            <a:r>
              <a:rPr lang="en-US" altLang="zh-CN" sz="2400"/>
              <a:t>68</a:t>
            </a:r>
            <a:endParaRPr lang="en-US" altLang="zh-CN" sz="2400"/>
          </a:p>
          <a:p>
            <a:r>
              <a:rPr lang="zh-CN" altLang="en-US" sz="2400"/>
              <a:t>（</a:t>
            </a:r>
            <a:r>
              <a:rPr lang="en-US" altLang="zh-CN" sz="2400"/>
              <a:t>201</a:t>
            </a:r>
            <a:r>
              <a:rPr lang="zh-CN" altLang="en-US" sz="2400"/>
              <a:t>）英语（一）：</a:t>
            </a:r>
            <a:r>
              <a:rPr lang="en-US" altLang="zh-CN" sz="2400"/>
              <a:t>72</a:t>
            </a:r>
            <a:endParaRPr lang="en-US" altLang="zh-CN" sz="2400"/>
          </a:p>
          <a:p>
            <a:r>
              <a:rPr lang="zh-CN" altLang="en-US" sz="2400"/>
              <a:t>（</a:t>
            </a:r>
            <a:r>
              <a:rPr lang="en-US" altLang="zh-CN" sz="2400"/>
              <a:t>301</a:t>
            </a:r>
            <a:r>
              <a:rPr lang="zh-CN" altLang="en-US" sz="2400"/>
              <a:t>）数学（一）：</a:t>
            </a:r>
            <a:r>
              <a:rPr lang="en-US" altLang="zh-CN" sz="2400"/>
              <a:t>98</a:t>
            </a:r>
            <a:endParaRPr lang="en-US" altLang="zh-CN" sz="2400"/>
          </a:p>
          <a:p>
            <a:r>
              <a:rPr lang="zh-CN" altLang="en-US" sz="2400"/>
              <a:t>（</a:t>
            </a:r>
            <a:r>
              <a:rPr lang="en-US" altLang="zh-CN" sz="2400"/>
              <a:t>408</a:t>
            </a:r>
            <a:r>
              <a:rPr lang="zh-CN" altLang="en-US" sz="2400"/>
              <a:t>）计算机学科专业基础：</a:t>
            </a:r>
            <a:r>
              <a:rPr lang="en-US" altLang="zh-CN" sz="2400"/>
              <a:t>128</a:t>
            </a:r>
            <a:endParaRPr lang="en-US" altLang="zh-CN" sz="2400"/>
          </a:p>
        </p:txBody>
      </p:sp>
      <p:sp>
        <p:nvSpPr>
          <p:cNvPr id="4" name="文本框 3"/>
          <p:cNvSpPr txBox="1"/>
          <p:nvPr/>
        </p:nvSpPr>
        <p:spPr>
          <a:xfrm>
            <a:off x="8287385" y="1999615"/>
            <a:ext cx="1757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总分</a:t>
            </a:r>
            <a:endParaRPr lang="zh-CN" altLang="en-US" sz="3200" b="1"/>
          </a:p>
        </p:txBody>
      </p:sp>
      <p:sp>
        <p:nvSpPr>
          <p:cNvPr id="5" name="矩形 4"/>
          <p:cNvSpPr/>
          <p:nvPr/>
        </p:nvSpPr>
        <p:spPr>
          <a:xfrm>
            <a:off x="8063865" y="2583180"/>
            <a:ext cx="1336675" cy="11099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4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366</a:t>
            </a:r>
            <a:endParaRPr lang="en-US" altLang="zh-CN" sz="4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品上市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2666999" y="-2667000"/>
            <a:ext cx="6857999" cy="1219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173220" y="2829560"/>
            <a:ext cx="384556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12700">
                  <a:solidFill>
                    <a:schemeClr val="tx2">
                      <a:lumMod val="75000"/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  <a:lumMod val="75000"/>
                    </a:schemeClr>
                  </a:outerShdw>
                </a:effectLst>
              </a:rPr>
              <a:t>初试</a:t>
            </a:r>
            <a:r>
              <a:rPr lang="zh-CN" altLang="en-US" sz="7200" b="1">
                <a:ln w="12700">
                  <a:solidFill>
                    <a:schemeClr val="tx2">
                      <a:lumMod val="75000"/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  <a:lumMod val="75000"/>
                    </a:schemeClr>
                  </a:outerShdw>
                </a:effectLst>
              </a:rPr>
              <a:t>准备</a:t>
            </a:r>
            <a:endParaRPr lang="zh-CN" altLang="en-US" sz="7200" b="1">
              <a:ln w="12700">
                <a:solidFill>
                  <a:schemeClr val="tx2">
                    <a:lumMod val="75000"/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品上市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2666999" y="-2667000"/>
            <a:ext cx="6857999" cy="1219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123315" y="984250"/>
            <a:ext cx="242062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政治准备</a:t>
            </a:r>
            <a:endParaRPr lang="zh-CN" altLang="en-US" sz="44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78585" y="2033905"/>
            <a:ext cx="869569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9</a:t>
            </a:r>
            <a:r>
              <a:rPr lang="zh-CN" altLang="en-US"/>
              <a:t>月刷肖</a:t>
            </a:r>
            <a:r>
              <a:rPr lang="en-US" altLang="zh-CN"/>
              <a:t>1000</a:t>
            </a:r>
            <a:r>
              <a:rPr lang="zh-CN" altLang="en-US"/>
              <a:t>题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技巧是不要像机器人一样的刷题，刷到最后看到题目就能记得</a:t>
            </a:r>
            <a:r>
              <a:rPr lang="en-US" altLang="zh-CN"/>
              <a:t>ABCD</a:t>
            </a:r>
            <a:r>
              <a:rPr lang="zh-CN" altLang="en-US"/>
              <a:t>，但面对新的题帮助</a:t>
            </a:r>
            <a:r>
              <a:rPr lang="zh-CN" altLang="en-US"/>
              <a:t>不大。</a:t>
            </a:r>
            <a:endParaRPr lang="zh-CN" altLang="en-US"/>
          </a:p>
          <a:p>
            <a:r>
              <a:rPr lang="zh-CN" altLang="en-US"/>
              <a:t>做选择题的技巧在于感悟出题的方向和意愿，然后大概知道想考哪方面的知识，定点回答；还有对于特定的选项要特意背住，比如什么什么</a:t>
            </a:r>
            <a:r>
              <a:rPr lang="zh-CN" altLang="en-US"/>
              <a:t>必由之路。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肖</a:t>
            </a:r>
            <a:r>
              <a:rPr lang="en-US" altLang="zh-CN"/>
              <a:t>8</a:t>
            </a:r>
            <a:r>
              <a:rPr lang="zh-CN" altLang="en-US"/>
              <a:t>出来做选择题，如果时间多，可以背背肖</a:t>
            </a:r>
            <a:r>
              <a:rPr lang="en-US" altLang="zh-CN"/>
              <a:t>8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肖</a:t>
            </a:r>
            <a:r>
              <a:rPr lang="en-US" altLang="zh-CN"/>
              <a:t>4</a:t>
            </a:r>
            <a:r>
              <a:rPr lang="zh-CN" altLang="en-US"/>
              <a:t>出来做选择题，抓紧时间背，后期多花时间在政治上（</a:t>
            </a:r>
            <a:r>
              <a:rPr lang="zh-CN" altLang="en-US"/>
              <a:t>苏一）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品上市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2666999" y="-2667000"/>
            <a:ext cx="6857999" cy="1219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123315" y="984250"/>
            <a:ext cx="242062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英语准备</a:t>
            </a:r>
            <a:endParaRPr lang="zh-CN" altLang="en-US" sz="44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78585" y="1879600"/>
            <a:ext cx="869569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最重要的背单词！！！</a:t>
            </a:r>
            <a:r>
              <a:rPr lang="en-US" altLang="zh-CN" sz="2400" b="1"/>
              <a:t>(</a:t>
            </a:r>
            <a:r>
              <a:rPr lang="zh-CN" altLang="en-US" sz="2400" b="1"/>
              <a:t>不背单词</a:t>
            </a:r>
            <a:r>
              <a:rPr lang="en-US" altLang="zh-CN" sz="2400" b="1"/>
              <a:t>/</a:t>
            </a:r>
            <a:r>
              <a:rPr lang="zh-CN" altLang="en-US" sz="2400" b="1"/>
              <a:t>百词斩</a:t>
            </a:r>
            <a:r>
              <a:rPr lang="en-US" altLang="zh-CN" sz="2400" b="1"/>
              <a:t>)</a:t>
            </a:r>
            <a:endParaRPr lang="en-US" altLang="zh-CN" sz="2400" b="1"/>
          </a:p>
          <a:p>
            <a:endParaRPr lang="zh-CN" altLang="en-US"/>
          </a:p>
          <a:p>
            <a:r>
              <a:rPr lang="zh-CN" altLang="en-US"/>
              <a:t>完形填空</a:t>
            </a:r>
            <a:r>
              <a:rPr lang="en-US" altLang="zh-CN"/>
              <a:t>      </a:t>
            </a:r>
            <a:r>
              <a:rPr lang="zh-CN" altLang="en-US"/>
              <a:t>—</a:t>
            </a:r>
            <a:r>
              <a:rPr lang="en-US" altLang="zh-CN"/>
              <a:t>&gt;       </a:t>
            </a:r>
            <a:r>
              <a:rPr lang="zh-CN" altLang="en-US"/>
              <a:t>易熙</a:t>
            </a:r>
            <a:r>
              <a:rPr lang="zh-CN" altLang="en-US"/>
              <a:t>人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阅读理解</a:t>
            </a:r>
            <a:r>
              <a:rPr lang="en-US" altLang="zh-CN"/>
              <a:t>      </a:t>
            </a:r>
            <a:r>
              <a:rPr lang="zh-CN" altLang="en-US"/>
              <a:t>—</a:t>
            </a:r>
            <a:r>
              <a:rPr lang="en-US" altLang="zh-CN"/>
              <a:t>&gt;	     </a:t>
            </a:r>
            <a:r>
              <a:rPr lang="zh-CN" altLang="en-US"/>
              <a:t>唐迟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作文</a:t>
            </a:r>
            <a:r>
              <a:rPr lang="en-US" altLang="zh-CN"/>
              <a:t>	      </a:t>
            </a:r>
            <a:r>
              <a:rPr lang="zh-CN" altLang="en-US"/>
              <a:t>—</a:t>
            </a:r>
            <a:r>
              <a:rPr lang="en-US" altLang="zh-CN"/>
              <a:t>&gt;       </a:t>
            </a:r>
            <a:r>
              <a:rPr lang="zh-CN" altLang="en-US"/>
              <a:t>周思成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刷题就直接刷真题就好了，可以选择分板块刷，但我自己强迫症每次都直接做一张卷子，用的黄皮书</a:t>
            </a:r>
            <a:r>
              <a:rPr lang="en-US" altLang="zh-CN"/>
              <a:t>(04</a:t>
            </a:r>
            <a:r>
              <a:rPr lang="zh-CN" altLang="en-US"/>
              <a:t>以后的</a:t>
            </a:r>
            <a:r>
              <a:rPr lang="en-US" altLang="zh-CN"/>
              <a:t>)</a:t>
            </a:r>
            <a:r>
              <a:rPr lang="zh-CN" altLang="en-US"/>
              <a:t>，可以从</a:t>
            </a:r>
            <a:r>
              <a:rPr lang="en-US" altLang="zh-CN"/>
              <a:t>7</a:t>
            </a:r>
            <a:r>
              <a:rPr lang="zh-CN" altLang="en-US"/>
              <a:t>、</a:t>
            </a:r>
            <a:r>
              <a:rPr lang="en-US" altLang="zh-CN"/>
              <a:t>8</a:t>
            </a:r>
            <a:r>
              <a:rPr lang="zh-CN" altLang="en-US"/>
              <a:t>月份开始做，隔两天做一套</a:t>
            </a:r>
            <a:r>
              <a:rPr lang="zh-CN" altLang="en-US"/>
              <a:t>这样子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品上市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2666999" y="-2667000"/>
            <a:ext cx="6857999" cy="1219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123315" y="984250"/>
            <a:ext cx="242062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数学准备</a:t>
            </a:r>
            <a:endParaRPr lang="zh-CN" altLang="en-US" sz="44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78585" y="1879600"/>
            <a:ext cx="869569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基础课</a:t>
            </a:r>
            <a:r>
              <a:rPr lang="zh-CN" altLang="en-US"/>
              <a:t>高数推荐老师武忠祥，线代</a:t>
            </a:r>
            <a:r>
              <a:rPr lang="zh-CN" altLang="en-US"/>
              <a:t>李永乐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每日一题可以做做，高数可以做做高等数学严选题，</a:t>
            </a:r>
            <a:r>
              <a:rPr lang="en-US" altLang="zh-CN"/>
              <a:t>660</a:t>
            </a:r>
            <a:r>
              <a:rPr lang="zh-CN" altLang="en-US"/>
              <a:t>主要打基础，可以做做看，我没做，据说</a:t>
            </a:r>
            <a:r>
              <a:rPr lang="zh-CN" altLang="en-US"/>
              <a:t>很简单。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模拟卷我做了张宇</a:t>
            </a:r>
            <a:r>
              <a:rPr lang="en-US" altLang="zh-CN"/>
              <a:t>4</a:t>
            </a:r>
            <a:r>
              <a:rPr lang="zh-CN" altLang="en-US"/>
              <a:t>套</a:t>
            </a:r>
            <a:r>
              <a:rPr lang="en-US" altLang="zh-CN"/>
              <a:t>+</a:t>
            </a:r>
            <a:r>
              <a:rPr lang="zh-CN" altLang="en-US"/>
              <a:t>张宇</a:t>
            </a:r>
            <a:r>
              <a:rPr lang="en-US" altLang="zh-CN"/>
              <a:t>8</a:t>
            </a:r>
            <a:r>
              <a:rPr lang="zh-CN" altLang="en-US"/>
              <a:t>套，喜欢出偏难怪角度的题目，但近两年挺喜欢这么出真题的，所以建议尝试，不过需要与真题配合使用，模拟卷打击自信，真题提升自信，反正</a:t>
            </a:r>
            <a:r>
              <a:rPr lang="en-US" altLang="zh-CN"/>
              <a:t>22</a:t>
            </a:r>
            <a:r>
              <a:rPr lang="zh-CN" altLang="en-US"/>
              <a:t>年之前的真题大概率是没什么难度的，</a:t>
            </a:r>
            <a:r>
              <a:rPr lang="en-US" altLang="zh-CN"/>
              <a:t>23</a:t>
            </a:r>
            <a:r>
              <a:rPr lang="zh-CN" altLang="en-US"/>
              <a:t>的我用来做模拟炸了，</a:t>
            </a:r>
            <a:r>
              <a:rPr lang="en-US" altLang="zh-CN"/>
              <a:t>24</a:t>
            </a:r>
            <a:r>
              <a:rPr lang="zh-CN" altLang="en-US"/>
              <a:t>也炸了，但可能是状态不好，后面会</a:t>
            </a:r>
            <a:r>
              <a:rPr lang="zh-CN" altLang="en-US"/>
              <a:t>提及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数学目前的重点和难点的选择题和填空题，反而大题都大差不差了，所以引起重视，不会的小点一定要</a:t>
            </a:r>
            <a:r>
              <a:rPr lang="zh-CN" altLang="en-US"/>
              <a:t>搞懂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品上市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2666999" y="-2667000"/>
            <a:ext cx="6857999" cy="1219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216978" y="984250"/>
            <a:ext cx="223329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408</a:t>
            </a:r>
            <a:r>
              <a:rPr lang="zh-CN" altLang="en-US" sz="4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准备</a:t>
            </a:r>
            <a:endParaRPr lang="zh-CN" altLang="en-US" sz="44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78585" y="1879600"/>
            <a:ext cx="869569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408</a:t>
            </a:r>
            <a:r>
              <a:rPr lang="zh-CN" altLang="en-US"/>
              <a:t>分为四门课，计算机组成原理，计算机操作系统，计算机网络和数据</a:t>
            </a:r>
            <a:r>
              <a:rPr lang="zh-CN" altLang="en-US"/>
              <a:t>结构</a:t>
            </a:r>
            <a:endParaRPr lang="zh-CN" altLang="en-US"/>
          </a:p>
          <a:p>
            <a:r>
              <a:rPr lang="en-US" altLang="zh-CN">
                <a:sym typeface="+mn-ea"/>
              </a:rPr>
              <a:t>40</a:t>
            </a:r>
            <a:r>
              <a:rPr lang="zh-CN" altLang="en-US">
                <a:sym typeface="+mn-ea"/>
              </a:rPr>
              <a:t>道选择题</a:t>
            </a:r>
            <a:r>
              <a:rPr lang="en-US" altLang="zh-CN">
                <a:sym typeface="+mn-ea"/>
              </a:rPr>
              <a:t>(80</a:t>
            </a:r>
            <a:r>
              <a:rPr lang="zh-CN" altLang="en-US">
                <a:sym typeface="+mn-ea"/>
              </a:rPr>
              <a:t>分</a:t>
            </a:r>
            <a:r>
              <a:rPr lang="en-US" altLang="zh-CN">
                <a:sym typeface="+mn-ea"/>
              </a:rPr>
              <a:t>)+7</a:t>
            </a:r>
            <a:r>
              <a:rPr lang="zh-CN" altLang="en-US">
                <a:sym typeface="+mn-ea"/>
              </a:rPr>
              <a:t>道大题</a:t>
            </a:r>
            <a:r>
              <a:rPr lang="en-US" altLang="zh-CN">
                <a:sym typeface="+mn-ea"/>
              </a:rPr>
              <a:t>(2</a:t>
            </a:r>
            <a:r>
              <a:rPr lang="zh-CN" altLang="en-US">
                <a:sym typeface="+mn-ea"/>
              </a:rPr>
              <a:t>道数据结构</a:t>
            </a:r>
            <a:r>
              <a:rPr lang="en-US" altLang="zh-CN">
                <a:sym typeface="+mn-ea"/>
              </a:rPr>
              <a:t>+1</a:t>
            </a:r>
            <a:r>
              <a:rPr lang="zh-CN" altLang="en-US">
                <a:sym typeface="+mn-ea"/>
              </a:rPr>
              <a:t>道计网</a:t>
            </a:r>
            <a:r>
              <a:rPr lang="en-US" altLang="zh-CN">
                <a:sym typeface="+mn-ea"/>
              </a:rPr>
              <a:t>+4</a:t>
            </a:r>
            <a:r>
              <a:rPr lang="zh-CN" altLang="en-US">
                <a:sym typeface="+mn-ea"/>
              </a:rPr>
              <a:t>道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数据结构都学过，可以放在最后</a:t>
            </a:r>
            <a:r>
              <a:rPr lang="zh-CN" altLang="en-US"/>
              <a:t>复习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计算机网络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我是大三上学期中后期开始学习，然后不紧不慢的学完，在真题卷里考选择题</a:t>
            </a:r>
            <a:r>
              <a:rPr lang="en-US" altLang="zh-CN"/>
              <a:t>+1</a:t>
            </a:r>
            <a:r>
              <a:rPr lang="zh-CN" altLang="en-US"/>
              <a:t>道大题，掌握要点在层次间的连接转换和协议，主要是链路层</a:t>
            </a:r>
            <a:r>
              <a:rPr lang="en-US" altLang="zh-CN"/>
              <a:t>-</a:t>
            </a:r>
            <a:r>
              <a:rPr lang="zh-CN" altLang="en-US"/>
              <a:t>网络层</a:t>
            </a:r>
            <a:r>
              <a:rPr lang="en-US" altLang="zh-CN"/>
              <a:t>-</a:t>
            </a:r>
            <a:r>
              <a:rPr lang="zh-CN" altLang="en-US"/>
              <a:t>传输层，最少复习两遍，第一遍学的时候最好要做思维导图，方便后面复习，因为知识实在是太多了，只是做笔记的话复杂点又多，会很麻烦，复习起来就跟重新学一遍一样。第一轮学习的时候建议只刷王道章节后的选择题，大题可以留到</a:t>
            </a:r>
            <a:r>
              <a:rPr lang="en-US" altLang="zh-CN"/>
              <a:t>2</a:t>
            </a:r>
            <a:r>
              <a:rPr lang="zh-CN" altLang="en-US"/>
              <a:t>轮复习的时候再</a:t>
            </a:r>
            <a:r>
              <a:rPr lang="zh-CN" altLang="en-US"/>
              <a:t>做。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品上市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2666999" y="-2667000"/>
            <a:ext cx="6857999" cy="1219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216978" y="984250"/>
            <a:ext cx="223329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408</a:t>
            </a:r>
            <a:r>
              <a:rPr lang="zh-CN" altLang="en-US" sz="4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准备</a:t>
            </a:r>
            <a:endParaRPr lang="zh-CN" altLang="en-US" sz="44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78585" y="1879600"/>
            <a:ext cx="869569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408</a:t>
            </a:r>
            <a:r>
              <a:rPr lang="zh-CN" altLang="en-US"/>
              <a:t>分为四门课，计算机组成原理，计算机操作系统，计算机网络和数据</a:t>
            </a:r>
            <a:r>
              <a:rPr lang="zh-CN" altLang="en-US"/>
              <a:t>结构</a:t>
            </a:r>
            <a:endParaRPr lang="zh-CN" altLang="en-US"/>
          </a:p>
          <a:p>
            <a:r>
              <a:rPr lang="en-US" altLang="zh-CN"/>
              <a:t>40</a:t>
            </a:r>
            <a:r>
              <a:rPr lang="zh-CN" altLang="en-US"/>
              <a:t>道选择题</a:t>
            </a:r>
            <a:r>
              <a:rPr lang="en-US" altLang="zh-CN"/>
              <a:t>(80</a:t>
            </a:r>
            <a:r>
              <a:rPr lang="zh-CN" altLang="en-US"/>
              <a:t>分</a:t>
            </a:r>
            <a:r>
              <a:rPr lang="en-US" altLang="zh-CN"/>
              <a:t>)+7</a:t>
            </a:r>
            <a:r>
              <a:rPr lang="zh-CN" altLang="en-US"/>
              <a:t>道大题</a:t>
            </a:r>
            <a:r>
              <a:rPr lang="en-US" altLang="zh-CN"/>
              <a:t>(2</a:t>
            </a:r>
            <a:r>
              <a:rPr lang="zh-CN" altLang="en-US"/>
              <a:t>道数据结构</a:t>
            </a:r>
            <a:r>
              <a:rPr lang="en-US" altLang="zh-CN"/>
              <a:t>+1</a:t>
            </a:r>
            <a:r>
              <a:rPr lang="zh-CN" altLang="en-US"/>
              <a:t>道计网</a:t>
            </a:r>
            <a:r>
              <a:rPr lang="en-US" altLang="zh-CN"/>
              <a:t>+4</a:t>
            </a:r>
            <a:r>
              <a:rPr lang="zh-CN" altLang="en-US"/>
              <a:t>道</a:t>
            </a:r>
            <a:r>
              <a:rPr lang="en-US" altLang="zh-CN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计组和操作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是先学计组，再学操作系统的，两个最好放一起学，计组讲解硬件，操作系统讲解软件，有共通之处，第一次学习跟王道视频，做选择题，做思维导图，知识点又小又多又杂又乱，所以重在理解，不能理解就多看看</a:t>
            </a:r>
            <a:r>
              <a:rPr lang="zh-CN" altLang="en-US"/>
              <a:t>视频。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二轮复习的时候，数据结构的算法题比较重要，多练多写，比如什么快排、归并排最好都能默出来，树的话就几种常见操作，不用追求完美，只要能实现算法题的分就差不多了。二轮复习多刷题，章节后面的大题，可以继续跟王道走，会有直播课</a:t>
            </a:r>
            <a:r>
              <a:rPr lang="zh-CN" altLang="en-US"/>
              <a:t>的。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品上市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2666999" y="-2667000"/>
            <a:ext cx="6857999" cy="1219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173220" y="2829560"/>
            <a:ext cx="384556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12700">
                  <a:solidFill>
                    <a:schemeClr val="tx2">
                      <a:lumMod val="75000"/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  <a:lumMod val="75000"/>
                    </a:schemeClr>
                  </a:outerShdw>
                </a:effectLst>
              </a:rPr>
              <a:t>复试</a:t>
            </a:r>
            <a:r>
              <a:rPr lang="zh-CN" altLang="en-US" sz="7200" b="1">
                <a:ln w="12700">
                  <a:solidFill>
                    <a:schemeClr val="tx2">
                      <a:lumMod val="75000"/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  <a:lumMod val="75000"/>
                    </a:schemeClr>
                  </a:outerShdw>
                </a:effectLst>
              </a:rPr>
              <a:t>准备</a:t>
            </a:r>
            <a:endParaRPr lang="zh-CN" altLang="en-US" sz="7200" b="1">
              <a:ln w="12700">
                <a:solidFill>
                  <a:schemeClr val="tx2">
                    <a:lumMod val="75000"/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1811</Words>
  <Application>WPS 演示</Application>
  <PresentationFormat>自定义</PresentationFormat>
  <Paragraphs>95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2" baseType="lpstr">
      <vt:lpstr>Arial</vt:lpstr>
      <vt:lpstr>宋体</vt:lpstr>
      <vt:lpstr>Wingdings</vt:lpstr>
      <vt:lpstr>Times New Roman</vt:lpstr>
      <vt:lpstr>方正清刻本悦宋简体</vt:lpstr>
      <vt:lpstr>汉仪书宋二KW</vt:lpstr>
      <vt:lpstr>微软雅黑</vt:lpstr>
      <vt:lpstr>Gill Sans</vt:lpstr>
      <vt:lpstr>Lato Light</vt:lpstr>
      <vt:lpstr>Bebas Neue</vt:lpstr>
      <vt:lpstr>Impact</vt:lpstr>
      <vt:lpstr>微软雅黑</vt:lpstr>
      <vt:lpstr>汉仪旗黑</vt:lpstr>
      <vt:lpstr>宋体</vt:lpstr>
      <vt:lpstr>Arial Unicode MS</vt:lpstr>
      <vt:lpstr>Calibri</vt:lpstr>
      <vt:lpstr>Helvetica Neue</vt:lpstr>
      <vt:lpstr>苹方-简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落石</cp:lastModifiedBy>
  <cp:revision>53</cp:revision>
  <dcterms:created xsi:type="dcterms:W3CDTF">2024-04-25T07:21:44Z</dcterms:created>
  <dcterms:modified xsi:type="dcterms:W3CDTF">2024-04-25T07:21:44Z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2052-6.6.1.8808</vt:lpwstr>
  </property>
  <property fmtid="{D5CDD505-2E9C-101B-9397-08002B2CF9AE}" pid="3" name="KSOTemplateUUID">
    <vt:lpwstr>v1.0_mb_FygSN3yqrAQe7JZRz3XIUQ==</vt:lpwstr>
  </property>
  <property fmtid="{D5CDD505-2E9C-101B-9397-08002B2CF9AE}" pid="4" name="ICV">
    <vt:lpwstr>DFDFAECE955D107AC4D5296631597020_41</vt:lpwstr>
  </property>
</Properties>
</file>